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лерея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9CE2AA18-667C-441F-A3D7-41472EF7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9236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лерея, комната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DF95B0E5-A325-4F0C-8DF7-F0CEA055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10083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6E7EF-D446-48AE-B674-15D37937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9236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лерея, комната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BFB58993-4311-4E75-AAA6-EC333220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10083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лерея, комната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FA2BF015-1ED9-4968-BF35-6C48736B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10083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0AE53A-C5BC-4A6E-BC55-9F0DD3C18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-10083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154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</dc:title>
  <dc:creator>METALNIKOV Ilya</dc:creator>
  <cp:lastModifiedBy>Марина Метальникова</cp:lastModifiedBy>
  <cp:revision>6</cp:revision>
  <dcterms:created xsi:type="dcterms:W3CDTF">2021-05-24T12:28:16Z</dcterms:created>
  <dcterms:modified xsi:type="dcterms:W3CDTF">2021-07-18T18:34:27Z</dcterms:modified>
</cp:coreProperties>
</file>